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F274DCC-DCE0-4789-8E07-FF254A6B25D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17280" y="209880"/>
            <a:ext cx="10079640" cy="527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7280" y="24480"/>
            <a:ext cx="10079640" cy="564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1680" y="10080"/>
            <a:ext cx="10050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7280" y="34560"/>
            <a:ext cx="10079640" cy="562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51560" y="10080"/>
            <a:ext cx="98110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19960" y="10080"/>
            <a:ext cx="96742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7280" y="88200"/>
            <a:ext cx="10079640" cy="551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3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7280" y="285480"/>
            <a:ext cx="10079640" cy="511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84320" y="10080"/>
            <a:ext cx="97459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3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7280" y="329400"/>
            <a:ext cx="10079640" cy="503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32120" y="10080"/>
            <a:ext cx="98499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95400" y="10080"/>
            <a:ext cx="99234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7280" y="66600"/>
            <a:ext cx="10079640" cy="555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7280" y="125280"/>
            <a:ext cx="10079640" cy="543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63160" y="10080"/>
            <a:ext cx="9588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72800" y="10080"/>
            <a:ext cx="97689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75120" y="10080"/>
            <a:ext cx="93639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2023-05-20T11:15:54Z</dcterms:created>
  <dc:creator/>
  <dc:description/>
  <dc:language>en-US</dc:language>
  <cp:lastModifiedBy/>
  <dcterms:modified xsi:type="dcterms:W3CDTF">2023-05-20T11:39:00Z</dcterms:modified>
  <cp:revision>2</cp:revision>
  <dc:subject/>
  <dc:title/>
</cp:coreProperties>
</file>